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4" r:id="rId5"/>
    <p:sldId id="275" r:id="rId6"/>
    <p:sldId id="276" r:id="rId7"/>
    <p:sldId id="272" r:id="rId8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114" y="4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FCB1-7924-4EFD-9612-F324B5C99DAC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AF78-10D6-4540-B3C0-CB3304F8C1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7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0EA9-C7DB-40B0-A04F-983B068EE2B6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A0BE-849F-4392-A596-95DED2FF38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E529-D5D7-4D4B-8B7B-F796915C86F7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DAB5-E3D1-4531-88EA-0156358618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1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2EE1-1123-46F6-B990-C97961E2939D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0A4D-9D5D-4D1C-9790-461C9311C9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7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6FB1-017E-4B2D-BCAC-730C4ADCD671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B3AF-7B4B-42D9-B1B9-F736F2A678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28E-0E14-4EE1-BA1A-B7EB7CA3BB38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737-CDC9-431D-98A3-E9F84CD629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53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A15-A233-41A1-A8B9-9AC751014D9B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BDE2-E785-43E1-A901-A28A3D197B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95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9CD4-1AB8-4836-87DD-742311701884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E830-6A2E-463A-A5B5-30AD755086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68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>
            <a:grpSpLocks/>
          </p:cNvGrpSpPr>
          <p:nvPr userDrawn="1"/>
        </p:nvGrpSpPr>
        <p:grpSpPr bwMode="auto">
          <a:xfrm>
            <a:off x="0" y="5876926"/>
            <a:ext cx="12192000" cy="981075"/>
            <a:chOff x="0" y="5877272"/>
            <a:chExt cx="9144000" cy="980727"/>
          </a:xfrm>
        </p:grpSpPr>
        <p:sp>
          <p:nvSpPr>
            <p:cNvPr id="4" name="Rektangel 3"/>
            <p:cNvSpPr/>
            <p:nvPr/>
          </p:nvSpPr>
          <p:spPr>
            <a:xfrm>
              <a:off x="0" y="5877272"/>
              <a:ext cx="9144000" cy="980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pic>
          <p:nvPicPr>
            <p:cNvPr id="6" name="Billed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282" y="5918603"/>
              <a:ext cx="4579913" cy="80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2149-B84F-4B0B-B214-53619DB39615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F92A-6300-4246-8514-74C6C1E061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11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175A-D96F-48DA-A1C4-CFB679EFCD52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82F1-7A16-4259-BC2E-2C4617275C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67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DA27-BA3D-4321-A461-F7AA686B42DD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0C6-1121-4CAC-BA89-B17CDC62AF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09B9A-0569-497B-AB24-637A221CB55E}" type="datetimeFigureOut">
              <a:rPr lang="da-DK"/>
              <a:pPr>
                <a:defRPr/>
              </a:pPr>
              <a:t>28-03-2023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AEAE15-46B7-4536-A4FE-BA276DBABB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631504" y="1124744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chemeClr val="bg1"/>
                </a:solidFill>
              </a:rPr>
              <a:t>Påskeblomst! Hvad vil du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9336" y="6252296"/>
            <a:ext cx="5616624" cy="58586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n-NO" sz="2800" dirty="0">
                <a:solidFill>
                  <a:schemeClr val="bg1"/>
                </a:solidFill>
                <a:latin typeface="+mj-lt"/>
              </a:rPr>
              <a:t>1 Kor 15,12-20. N.F.S. Grundtvig</a:t>
            </a:r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423593" y="476672"/>
            <a:ext cx="6410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da-DK" dirty="0">
                <a:solidFill>
                  <a:schemeClr val="bg1"/>
                </a:solidFill>
              </a:rPr>
              <a:t>Påskeblomst</a:t>
            </a:r>
            <a:r>
              <a:rPr lang="da-DK" dirty="0">
                <a:solidFill>
                  <a:schemeClr val="bg1"/>
                </a:solidFill>
              </a:rPr>
              <a:t>! hvad vil du her?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Bondeblomst fra landsbyhave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uden duft og pragt og skær!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hvem er du velkommen gave?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Hvem mon, tænker du, har lyst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dig at trykke ømt til bryst?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Mener du, en fugl tør vove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sang om dig i Danmarks skove?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423593" y="476672"/>
            <a:ext cx="6410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da-DK" dirty="0">
                <a:solidFill>
                  <a:schemeClr val="bg1"/>
                </a:solidFill>
              </a:rPr>
              <a:t>Ej </a:t>
            </a:r>
            <a:r>
              <a:rPr lang="da-DK" dirty="0">
                <a:solidFill>
                  <a:schemeClr val="bg1"/>
                </a:solidFill>
              </a:rPr>
              <a:t>i liflig sommerluft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 err="1">
                <a:solidFill>
                  <a:schemeClr val="bg1"/>
                </a:solidFill>
              </a:rPr>
              <a:t>spired</a:t>
            </a:r>
            <a:r>
              <a:rPr lang="da-DK" sz="3200" dirty="0">
                <a:solidFill>
                  <a:schemeClr val="bg1"/>
                </a:solidFill>
              </a:rPr>
              <a:t> du på blomsterstade,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ej så fik du rosens duft,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ikke liljens sølverblade;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under vinterstorm og regn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sprang du frem i golde egn,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ved dit syn kun den sig fryder,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som har kær, hvad du betyder.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423593" y="476672"/>
            <a:ext cx="6410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da-DK" dirty="0">
                <a:solidFill>
                  <a:schemeClr val="bg1"/>
                </a:solidFill>
              </a:rPr>
              <a:t>Påskeblomst</a:t>
            </a:r>
            <a:r>
              <a:rPr lang="da-DK" dirty="0">
                <a:solidFill>
                  <a:schemeClr val="bg1"/>
                </a:solidFill>
              </a:rPr>
              <a:t>! men er det sandt: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Har vi noget at betyde?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Er vor prædiken ej tant?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Kan de døde graven bryde?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Stod han op, som ordet går?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Mon hans ord igen opstår?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Springer klart af gule lagen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livet frem med påskedagen?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423593" y="476672"/>
            <a:ext cx="6410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da-DK" dirty="0">
                <a:solidFill>
                  <a:schemeClr val="bg1"/>
                </a:solidFill>
              </a:rPr>
              <a:t>Kan </a:t>
            </a:r>
            <a:r>
              <a:rPr lang="da-DK" dirty="0">
                <a:solidFill>
                  <a:schemeClr val="bg1"/>
                </a:solidFill>
              </a:rPr>
              <a:t>de døde ej opstå,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intet har vi at betyde,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visne må vi brat i vrå,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ingen have skal vi pryde;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glemmes skal vi under muld,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vil ej vokset underfuld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smelte, støbes i det dunkle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og som lys på graven funkle.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423593" y="476672"/>
            <a:ext cx="6410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da-DK" dirty="0">
                <a:solidFill>
                  <a:schemeClr val="bg1"/>
                </a:solidFill>
              </a:rPr>
              <a:t>Påskeblomst</a:t>
            </a:r>
            <a:r>
              <a:rPr lang="da-DK" dirty="0">
                <a:solidFill>
                  <a:schemeClr val="bg1"/>
                </a:solidFill>
              </a:rPr>
              <a:t>! </a:t>
            </a:r>
            <a:r>
              <a:rPr lang="da-DK" dirty="0">
                <a:solidFill>
                  <a:schemeClr val="bg1"/>
                </a:solidFill>
              </a:rPr>
              <a:t>en </a:t>
            </a:r>
            <a:r>
              <a:rPr lang="da-DK" dirty="0">
                <a:solidFill>
                  <a:schemeClr val="bg1"/>
                </a:solidFill>
              </a:rPr>
              <a:t>dråbe stærk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drak jeg af dit gule bæger,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og som ved et underværk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den mig hæver, vederkvæger: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Hanegal og morgensang,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synes mig, af den udsprang;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vågnende jeg ser de døde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i en påske-morgenrøde.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9336360" y="6309320"/>
            <a:ext cx="2749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paaske.soendagsskoler.dk</a:t>
            </a:r>
            <a:endParaRPr lang="da-DK" altLang="da-DK" sz="1800" dirty="0">
              <a:solidFill>
                <a:srgbClr val="FFFF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2423593" y="476672"/>
            <a:ext cx="6410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da-DK" dirty="0">
                <a:solidFill>
                  <a:schemeClr val="bg1"/>
                </a:solidFill>
              </a:rPr>
              <a:t>Ja</a:t>
            </a:r>
            <a:r>
              <a:rPr lang="da-DK" dirty="0">
                <a:solidFill>
                  <a:schemeClr val="bg1"/>
                </a:solidFill>
              </a:rPr>
              <a:t>, jeg ved, du siger sandt: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Frelseren stod op af døde!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Det er hver langfredags pant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på en påske-morgenrøde: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Hvad er segl og sværd og skjold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mod den Herre kæk og bold?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Avner kun, når han vil ånde,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sz="3200" dirty="0">
                <a:solidFill>
                  <a:schemeClr val="bg1"/>
                </a:solidFill>
              </a:rPr>
              <a:t>han, som svor os bod for vånde.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320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Kontortema</vt:lpstr>
      <vt:lpstr>Påskeblomst! Hvad vil du her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Påskeblomt! hvad vil du her</dc:title>
  <dc:creator>Henrik T. Nielsen</dc:creator>
  <cp:lastModifiedBy>Henrik T. Nielsen</cp:lastModifiedBy>
  <cp:revision>16</cp:revision>
  <dcterms:created xsi:type="dcterms:W3CDTF">2012-09-21T09:52:10Z</dcterms:created>
  <dcterms:modified xsi:type="dcterms:W3CDTF">2023-03-28T09:32:30Z</dcterms:modified>
</cp:coreProperties>
</file>